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49" d="100"/>
          <a:sy n="49" d="100"/>
        </p:scale>
        <p:origin x="22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09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94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83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769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674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20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82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1877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70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428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88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B3B62-E8BC-40E0-B9D5-732D3167095E}" type="datetimeFigureOut">
              <a:rPr lang="en-GB" smtClean="0"/>
              <a:t>17/11/2014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28F5F-EC14-4787-B50B-F66FFA2F9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105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957" y="1750978"/>
            <a:ext cx="46842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Target: to identify and use the ‘</a:t>
            </a:r>
            <a:r>
              <a:rPr lang="en-GB" dirty="0" err="1" smtClean="0">
                <a:latin typeface="Comic Sans MS" panose="030F0702030302020204" pitchFamily="66" charset="0"/>
              </a:rPr>
              <a:t>igh</a:t>
            </a:r>
            <a:r>
              <a:rPr lang="en-GB" dirty="0" smtClean="0">
                <a:latin typeface="Comic Sans MS" panose="030F0702030302020204" pitchFamily="66" charset="0"/>
              </a:rPr>
              <a:t>’ sound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0810" y="1107496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Tuesday 18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November 2014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11704" y="4230134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  ___  ___  ___  ___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1038" name="Picture 14" descr="https://encrypted-tbn0.gstatic.com/images?q=tbn:ANd9GcR-b7bWlZpUOCoRyZyixWza2jFWoXfxZNcK91YXTIXb8cj1A3q3f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6" y="2669456"/>
            <a:ext cx="1338304" cy="1291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0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3448" y="2151258"/>
            <a:ext cx="2314575" cy="1809750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3733448" y="4230134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  ___  ___  ___  ___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1040" name="Picture 16" descr="http://images.clipartpanda.com/phobia-clipart-0511-1111-1015-0316_Girl_or_woman_scared_by_a_spider_dropping_down_on_its_web_clipart_imag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6820" y="5194941"/>
            <a:ext cx="1052754" cy="1815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494136" y="7328510"/>
            <a:ext cx="27911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  ___  ___  ___  ___  ___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1042" name="Picture 18" descr="https://encrypted-tbn0.gstatic.com/images?q=tbn:ANd9GcRkOROxW_ZGcHIrIxD3A5KEBpm2fnAgqEc-vXXk0BS8g_dlZGSyWfPkqS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876" y="5451692"/>
            <a:ext cx="792377" cy="1558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3835513" y="7332852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  ___  ___  ___  ___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pic>
        <p:nvPicPr>
          <p:cNvPr id="1044" name="Picture 20" descr="https://encrypted-tbn1.gstatic.com/images?q=tbn:ANd9GcTpnWR69ES09bJZXzoroWlrbAwOoMjHwH7rVJhE-6eHug9FG1LZgcaQjZE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6" y="8017154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ttps://encrypted-tbn3.gstatic.com/images?q=tbn:ANd9GcROFPbbrynQvug6o_WzOukChzBtTC_q2cWC78JlinSihgrIvlJ3sE2vHey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265" y="8017154"/>
            <a:ext cx="241935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TextBox 46"/>
          <p:cNvSpPr txBox="1"/>
          <p:nvPr/>
        </p:nvSpPr>
        <p:spPr>
          <a:xfrm>
            <a:off x="622009" y="10323464"/>
            <a:ext cx="23391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___  ___  ___  ___  ___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4067646" y="10323463"/>
            <a:ext cx="232948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latin typeface="Comic Sans MS" panose="030F0702030302020204" pitchFamily="66" charset="0"/>
              </a:rPr>
              <a:t>s</a:t>
            </a:r>
            <a:r>
              <a:rPr lang="en-GB" dirty="0" smtClean="0"/>
              <a:t>  ___  ___  ___  ___</a:t>
            </a:r>
            <a:endParaRPr lang="en-GB" sz="54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352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6957" y="1750978"/>
            <a:ext cx="47452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Target: to identify and use the ‘</a:t>
            </a:r>
            <a:r>
              <a:rPr lang="en-GB" dirty="0" err="1" smtClean="0">
                <a:latin typeface="Comic Sans MS" panose="030F0702030302020204" pitchFamily="66" charset="0"/>
              </a:rPr>
              <a:t>igh</a:t>
            </a:r>
            <a:r>
              <a:rPr lang="en-GB" dirty="0" smtClean="0">
                <a:latin typeface="Comic Sans MS" panose="030F0702030302020204" pitchFamily="66" charset="0"/>
              </a:rPr>
              <a:t>’ sound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 smtClean="0">
                <a:latin typeface="Comic Sans MS" panose="030F0702030302020204" pitchFamily="66" charset="0"/>
              </a:rPr>
              <a:t>Now draw a picture of the following words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0810" y="1107496"/>
            <a:ext cx="3313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Tuesday 18</a:t>
            </a:r>
            <a:r>
              <a:rPr lang="en-GB" baseline="30000" dirty="0" smtClean="0">
                <a:latin typeface="Comic Sans MS" panose="030F0702030302020204" pitchFamily="66" charset="0"/>
              </a:rPr>
              <a:t>th</a:t>
            </a:r>
            <a:r>
              <a:rPr lang="en-GB" dirty="0" smtClean="0">
                <a:latin typeface="Comic Sans MS" panose="030F0702030302020204" pitchFamily="66" charset="0"/>
              </a:rPr>
              <a:t> November 2014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86383" y="3225457"/>
            <a:ext cx="2381508" cy="177043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907277" y="3225456"/>
            <a:ext cx="2381508" cy="177043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486383" y="5848766"/>
            <a:ext cx="2381508" cy="177043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907277" y="5860852"/>
            <a:ext cx="2381508" cy="177043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ounded Rectangle 9"/>
          <p:cNvSpPr/>
          <p:nvPr/>
        </p:nvSpPr>
        <p:spPr>
          <a:xfrm>
            <a:off x="486383" y="8763739"/>
            <a:ext cx="2381508" cy="177043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ounded Rectangle 10"/>
          <p:cNvSpPr/>
          <p:nvPr/>
        </p:nvSpPr>
        <p:spPr>
          <a:xfrm>
            <a:off x="3907277" y="8763738"/>
            <a:ext cx="2381508" cy="1770435"/>
          </a:xfrm>
          <a:prstGeom prst="round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4945" y="5072691"/>
            <a:ext cx="12859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night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52048" y="5055509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h</a:t>
            </a:r>
            <a:r>
              <a:rPr lang="en-GB" sz="3600" dirty="0" smtClean="0">
                <a:latin typeface="Comic Sans MS" panose="030F0702030302020204" pitchFamily="66" charset="0"/>
              </a:rPr>
              <a:t>igh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34172" y="7721549"/>
            <a:ext cx="13099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thigh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34040" y="7739097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flight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94945" y="10534173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s</a:t>
            </a:r>
            <a:r>
              <a:rPr lang="en-GB" sz="3600" dirty="0" smtClean="0">
                <a:latin typeface="Comic Sans MS" panose="030F0702030302020204" pitchFamily="66" charset="0"/>
              </a:rPr>
              <a:t>igh</a:t>
            </a:r>
            <a:endParaRPr lang="en-GB" sz="3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81329" y="10534172"/>
            <a:ext cx="15392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smtClean="0">
                <a:latin typeface="Comic Sans MS" panose="030F0702030302020204" pitchFamily="66" charset="0"/>
              </a:rPr>
              <a:t>bright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89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276ED134B859A45BF3336C1FC686E22" ma:contentTypeVersion="11" ma:contentTypeDescription="Create a new document." ma:contentTypeScope="" ma:versionID="e1319f382075548335bd4d95f1242f54">
  <xsd:schema xmlns:xsd="http://www.w3.org/2001/XMLSchema" xmlns:xs="http://www.w3.org/2001/XMLSchema" xmlns:p="http://schemas.microsoft.com/office/2006/metadata/properties" xmlns:ns2="fcc050e1-8550-41c5-a96f-ebe545e0a3e4" xmlns:ns3="3ea0e63a-4d87-4b94-bd12-2c4140ff1451" targetNamespace="http://schemas.microsoft.com/office/2006/metadata/properties" ma:root="true" ma:fieldsID="6dc7cc1276bf85da2064dc1cf3edce3d" ns2:_="" ns3:_="">
    <xsd:import namespace="fcc050e1-8550-41c5-a96f-ebe545e0a3e4"/>
    <xsd:import namespace="3ea0e63a-4d87-4b94-bd12-2c4140ff14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c050e1-8550-41c5-a96f-ebe545e0a3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a0e63a-4d87-4b94-bd12-2c4140ff14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68F25-7BF6-4F98-8D49-8B1A593956D0}"/>
</file>

<file path=customXml/itemProps2.xml><?xml version="1.0" encoding="utf-8"?>
<ds:datastoreItem xmlns:ds="http://schemas.openxmlformats.org/officeDocument/2006/customXml" ds:itemID="{DF26D49C-D8DD-484A-BE6F-9E32C9888DA8}"/>
</file>

<file path=customXml/itemProps3.xml><?xml version="1.0" encoding="utf-8"?>
<ds:datastoreItem xmlns:ds="http://schemas.openxmlformats.org/officeDocument/2006/customXml" ds:itemID="{9D6FA4A1-027A-4F02-A465-19D30F9848D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</TotalTime>
  <Words>75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Walsh</dc:creator>
  <cp:lastModifiedBy>Lauren Walsh</cp:lastModifiedBy>
  <cp:revision>9</cp:revision>
  <dcterms:created xsi:type="dcterms:W3CDTF">2014-11-17T20:10:58Z</dcterms:created>
  <dcterms:modified xsi:type="dcterms:W3CDTF">2014-11-17T23:03:58Z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0x0101000276ED134B859A45BF3336C1FC686E22</vt:lpwstr>
  </property>
</Properties>
</file>